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7"/>
  </p:normalViewPr>
  <p:slideViewPr>
    <p:cSldViewPr snapToGrid="0" snapToObjects="1">
      <p:cViewPr varScale="1">
        <p:scale>
          <a:sx n="88" d="100"/>
          <a:sy n="88" d="100"/>
        </p:scale>
        <p:origin x="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8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3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9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9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3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1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9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3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7C102-1C4A-E14F-A182-64A61EEBDF9A}" type="datetimeFigureOut">
              <a:rPr lang="en-US" smtClean="0"/>
              <a:t>12/26/17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B105A-32B3-EA40-B826-24A6FEF84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4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No.1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0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No.1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No.1</dc:title>
  <dc:creator>Andrew Rutter</dc:creator>
  <cp:lastModifiedBy>Andrew Rutter</cp:lastModifiedBy>
  <cp:revision>1</cp:revision>
  <dcterms:created xsi:type="dcterms:W3CDTF">2017-12-26T14:40:57Z</dcterms:created>
  <dcterms:modified xsi:type="dcterms:W3CDTF">2017-12-26T14:43:00Z</dcterms:modified>
</cp:coreProperties>
</file>